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354" r:id="rId2"/>
    <p:sldId id="269" r:id="rId3"/>
    <p:sldId id="325" r:id="rId4"/>
    <p:sldId id="326" r:id="rId5"/>
    <p:sldId id="328" r:id="rId6"/>
    <p:sldId id="329" r:id="rId7"/>
    <p:sldId id="294" r:id="rId8"/>
    <p:sldId id="295" r:id="rId9"/>
    <p:sldId id="296" r:id="rId10"/>
    <p:sldId id="297" r:id="rId11"/>
    <p:sldId id="298" r:id="rId12"/>
    <p:sldId id="299" r:id="rId13"/>
    <p:sldId id="335" r:id="rId14"/>
    <p:sldId id="334" r:id="rId15"/>
    <p:sldId id="333" r:id="rId16"/>
    <p:sldId id="332" r:id="rId17"/>
    <p:sldId id="331" r:id="rId18"/>
    <p:sldId id="330" r:id="rId19"/>
    <p:sldId id="300" r:id="rId20"/>
    <p:sldId id="301" r:id="rId21"/>
    <p:sldId id="302" r:id="rId22"/>
    <p:sldId id="303" r:id="rId23"/>
    <p:sldId id="304" r:id="rId24"/>
    <p:sldId id="355" r:id="rId25"/>
    <p:sldId id="336" r:id="rId26"/>
    <p:sldId id="337" r:id="rId27"/>
    <p:sldId id="338" r:id="rId28"/>
    <p:sldId id="339" r:id="rId29"/>
    <p:sldId id="340" r:id="rId30"/>
    <p:sldId id="341" r:id="rId31"/>
    <p:sldId id="306" r:id="rId32"/>
    <p:sldId id="307" r:id="rId33"/>
    <p:sldId id="308" r:id="rId34"/>
    <p:sldId id="309" r:id="rId35"/>
    <p:sldId id="310" r:id="rId36"/>
    <p:sldId id="311" r:id="rId37"/>
    <p:sldId id="342" r:id="rId38"/>
    <p:sldId id="343" r:id="rId39"/>
    <p:sldId id="344" r:id="rId40"/>
    <p:sldId id="345" r:id="rId41"/>
    <p:sldId id="346" r:id="rId42"/>
    <p:sldId id="347" r:id="rId43"/>
    <p:sldId id="312" r:id="rId44"/>
    <p:sldId id="313" r:id="rId45"/>
    <p:sldId id="314" r:id="rId46"/>
    <p:sldId id="315" r:id="rId47"/>
    <p:sldId id="316" r:id="rId48"/>
    <p:sldId id="317" r:id="rId49"/>
    <p:sldId id="348" r:id="rId50"/>
    <p:sldId id="349" r:id="rId51"/>
    <p:sldId id="350" r:id="rId52"/>
    <p:sldId id="352" r:id="rId53"/>
    <p:sldId id="351" r:id="rId54"/>
    <p:sldId id="353" r:id="rId55"/>
    <p:sldId id="318" r:id="rId56"/>
    <p:sldId id="320" r:id="rId57"/>
    <p:sldId id="321" r:id="rId58"/>
    <p:sldId id="322" r:id="rId59"/>
    <p:sldId id="324" r:id="rId60"/>
    <p:sldId id="323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>
              <a:latin typeface="Palatino Linotype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30F16C9C-F0E4-4350-81AE-C13EF20B91E1}" type="datetimeFigureOut">
              <a:rPr lang="en-US" smtClean="0">
                <a:latin typeface="Palatino Linotype" pitchFamily="18" charset="0"/>
              </a:rPr>
              <a:pPr/>
              <a:t>1/14/2013</a:t>
            </a:fld>
            <a:endParaRPr lang="en-US" dirty="0">
              <a:latin typeface="Palatino Linotype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>
              <a:latin typeface="Palatino Linotyp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9FB6DADB-74F7-4A04-893C-3A6BF4288FE3}" type="slidenum">
              <a:rPr lang="en-US" smtClean="0">
                <a:latin typeface="Palatino Linotype" pitchFamily="18" charset="0"/>
              </a:rPr>
              <a:pPr/>
              <a:t>‹#›</a:t>
            </a:fld>
            <a:endParaRPr lang="en-US" dirty="0">
              <a:latin typeface="Palatino Linotype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6EA-2AE8-434A-AC6F-ED4BB7217487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06D9-D955-4109-BB3B-ACFA14804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</a:lstStyle>
          <a:p>
            <a:fld id="{F609B6EA-2AE8-434A-AC6F-ED4BB7217487}" type="datetimeFigureOut">
              <a:rPr lang="en-US" smtClean="0"/>
              <a:pPr/>
              <a:t>1/14/2013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</a:lstStyle>
          <a:p>
            <a:fld id="{252D06D9-D955-4109-BB3B-ACFA148045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Hohensalzburg</a:t>
            </a:r>
            <a:r>
              <a:rPr lang="en-US" sz="7200" b="1" dirty="0" smtClean="0"/>
              <a:t> Fortress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Historic </a:t>
            </a:r>
            <a:r>
              <a:rPr lang="en-US" sz="7200" b="1" dirty="0" smtClean="0"/>
              <a:t>Center</a:t>
            </a:r>
            <a:br>
              <a:rPr lang="en-US" sz="7200" b="1" dirty="0" smtClean="0"/>
            </a:br>
            <a:r>
              <a:rPr lang="en-US" sz="7200" b="1" dirty="0" smtClean="0"/>
              <a:t> </a:t>
            </a:r>
            <a:r>
              <a:rPr lang="en-US" sz="7200" b="1" dirty="0" smtClean="0"/>
              <a:t>of Tallinn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Finlandia</a:t>
            </a:r>
            <a:r>
              <a:rPr lang="en-US" sz="7200" b="1" dirty="0" smtClean="0"/>
              <a:t> Hall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Eiffel Tower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Schloss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Neuschwanstein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Acropolis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Buda Castle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National Opera and Ballet of Belarus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men-Sandiego-e1320403474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697" y="0"/>
            <a:ext cx="7224303" cy="6858000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</a:t>
            </a:r>
            <a:r>
              <a:rPr lang="en-US" sz="7200" b="1" dirty="0" err="1" smtClean="0"/>
              <a:t>Colosseum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Riga Motor Museum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Historic </a:t>
            </a:r>
            <a:r>
              <a:rPr lang="en-US" sz="7200" b="1" dirty="0" smtClean="0"/>
              <a:t>Center</a:t>
            </a:r>
            <a:br>
              <a:rPr lang="en-US" sz="7200" b="1" dirty="0" smtClean="0"/>
            </a:br>
            <a:r>
              <a:rPr lang="en-US" sz="7200" b="1" dirty="0" smtClean="0"/>
              <a:t> </a:t>
            </a:r>
            <a:r>
              <a:rPr lang="en-US" sz="7200" b="1" dirty="0" smtClean="0"/>
              <a:t>of Vilnius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Grand Ducal Palace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vi-VN" sz="7200" b="1" dirty="0" smtClean="0">
                <a:cs typeface="Calibri" pitchFamily="34" charset="0"/>
              </a:rPr>
              <a:t>Chișinău Nativity Cathedral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Historic </a:t>
            </a:r>
            <a:r>
              <a:rPr lang="en-US" sz="7200" b="1" dirty="0" smtClean="0"/>
              <a:t>Center</a:t>
            </a:r>
            <a:br>
              <a:rPr lang="en-US" sz="7200" b="1" dirty="0" smtClean="0"/>
            </a:br>
            <a:r>
              <a:rPr lang="en-US" sz="7200" b="1" dirty="0" smtClean="0"/>
              <a:t> </a:t>
            </a:r>
            <a:r>
              <a:rPr lang="en-US" sz="7200" b="1" dirty="0" smtClean="0"/>
              <a:t>of Bruges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Van Gogh Museum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Oslofjord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Wieliczka</a:t>
            </a:r>
            <a:r>
              <a:rPr lang="en-US" sz="7200" b="1" dirty="0" smtClean="0"/>
              <a:t> Salt Mine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Torre Vasco </a:t>
            </a:r>
            <a:r>
              <a:rPr lang="en-US" sz="7200" b="1" dirty="0" err="1" smtClean="0"/>
              <a:t>da</a:t>
            </a:r>
            <a:r>
              <a:rPr lang="en-US" sz="7200" b="1" dirty="0" smtClean="0"/>
              <a:t> Gama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Sofia Land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Danube Delta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The Kremlin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Nikola Tesla Museum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l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3787" cy="6858000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Bratislavský</a:t>
            </a:r>
            <a:r>
              <a:rPr lang="en-US" sz="7200" b="1" dirty="0" smtClean="0"/>
              <a:t>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err="1" smtClean="0"/>
              <a:t>Hrad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Prague </a:t>
            </a:r>
            <a:r>
              <a:rPr lang="en-US" sz="7200" b="1" dirty="0" err="1" smtClean="0"/>
              <a:t>Orloj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err="1" smtClean="0"/>
              <a:t>Sagrada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Familia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Nobel Museum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Large </a:t>
            </a:r>
            <a:r>
              <a:rPr lang="en-US" sz="7200" b="1" dirty="0" err="1" smtClean="0"/>
              <a:t>Hadron</a:t>
            </a:r>
            <a:r>
              <a:rPr lang="en-US" sz="7200" b="1" dirty="0" smtClean="0"/>
              <a:t> Collider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Chernobyl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Big Ben</a:t>
            </a:r>
            <a:endParaRPr lang="en-US" sz="72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Little Mermaid Statue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e-pr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r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3443" cy="6858000"/>
          </a:xfrm>
          <a:prstGeom prst="rect">
            <a:avLst/>
          </a:prstGeom>
        </p:spPr>
      </p:pic>
      <p:pic>
        <p:nvPicPr>
          <p:cNvPr id="4" name="Picture 3" descr="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72</Words>
  <Application>Microsoft Office PowerPoint</Application>
  <PresentationFormat>On-screen Show (4:3)</PresentationFormat>
  <Paragraphs>30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Hohensalzburg Fortress</vt:lpstr>
      <vt:lpstr>National Opera and Ballet of Belarus</vt:lpstr>
      <vt:lpstr>Historic Center  of Bruges</vt:lpstr>
      <vt:lpstr>Sofia Land</vt:lpstr>
      <vt:lpstr>Prague Orloj</vt:lpstr>
      <vt:lpstr>Little Mermaid Statue</vt:lpstr>
      <vt:lpstr>Slide 7</vt:lpstr>
      <vt:lpstr>Slide 8</vt:lpstr>
      <vt:lpstr>Slide 9</vt:lpstr>
      <vt:lpstr>Slide 10</vt:lpstr>
      <vt:lpstr>Slide 11</vt:lpstr>
      <vt:lpstr>Slide 12</vt:lpstr>
      <vt:lpstr>Historic Center  of Tallinn</vt:lpstr>
      <vt:lpstr>Finlandia Hall</vt:lpstr>
      <vt:lpstr>Eiffel Tower</vt:lpstr>
      <vt:lpstr>Schloss Neuschwanstein</vt:lpstr>
      <vt:lpstr>The Acropolis</vt:lpstr>
      <vt:lpstr>Buda Castle</vt:lpstr>
      <vt:lpstr>Slide 19</vt:lpstr>
      <vt:lpstr>Slide 20</vt:lpstr>
      <vt:lpstr>Slide 21</vt:lpstr>
      <vt:lpstr>Slide 22</vt:lpstr>
      <vt:lpstr>Slide 23</vt:lpstr>
      <vt:lpstr>Slide 24</vt:lpstr>
      <vt:lpstr>The Colosseum</vt:lpstr>
      <vt:lpstr>Riga Motor Museum</vt:lpstr>
      <vt:lpstr>Historic Center  of Vilnius</vt:lpstr>
      <vt:lpstr>Grand Ducal Palace</vt:lpstr>
      <vt:lpstr>Chișinău Nativity Cathedral</vt:lpstr>
      <vt:lpstr>Van Gogh Museum</vt:lpstr>
      <vt:lpstr>Slide 31</vt:lpstr>
      <vt:lpstr>Slide 32</vt:lpstr>
      <vt:lpstr>Slide 33</vt:lpstr>
      <vt:lpstr>Slide 34</vt:lpstr>
      <vt:lpstr>Slide 35</vt:lpstr>
      <vt:lpstr>Slide 36</vt:lpstr>
      <vt:lpstr>Oslofjord</vt:lpstr>
      <vt:lpstr>Wieliczka Salt Mine</vt:lpstr>
      <vt:lpstr>Torre Vasco da Gama</vt:lpstr>
      <vt:lpstr>The Danube Delta</vt:lpstr>
      <vt:lpstr>The Kremlin</vt:lpstr>
      <vt:lpstr>Nikola Tesla Museum</vt:lpstr>
      <vt:lpstr>Slide 43</vt:lpstr>
      <vt:lpstr>Slide 44</vt:lpstr>
      <vt:lpstr>Slide 45</vt:lpstr>
      <vt:lpstr>Slide 46</vt:lpstr>
      <vt:lpstr>Slide 47</vt:lpstr>
      <vt:lpstr>Slide 48</vt:lpstr>
      <vt:lpstr>Bratislavský  Hrad</vt:lpstr>
      <vt:lpstr>Sagrada Familia</vt:lpstr>
      <vt:lpstr>Nobel Museum</vt:lpstr>
      <vt:lpstr>Large Hadron Collider</vt:lpstr>
      <vt:lpstr>Chernobyl</vt:lpstr>
      <vt:lpstr>Big Ben</vt:lpstr>
      <vt:lpstr>Slide 55</vt:lpstr>
      <vt:lpstr>Slide 56</vt:lpstr>
      <vt:lpstr>Slide 57</vt:lpstr>
      <vt:lpstr>Slide 58</vt:lpstr>
      <vt:lpstr>Slide 59</vt:lpstr>
      <vt:lpstr>Slide 60</vt:lpstr>
    </vt:vector>
  </TitlesOfParts>
  <Company>MIT Lincoln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Hohensalzburg Fortress</dc:title>
  <dc:creator>John Wiesemann</dc:creator>
  <cp:lastModifiedBy>John Wiesemann</cp:lastModifiedBy>
  <cp:revision>40</cp:revision>
  <dcterms:created xsi:type="dcterms:W3CDTF">2013-01-10T23:04:26Z</dcterms:created>
  <dcterms:modified xsi:type="dcterms:W3CDTF">2013-01-14T19:36:59Z</dcterms:modified>
</cp:coreProperties>
</file>